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D560-D3A9-B042-8BCA-1802CEBF9C9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C2FA9-C2BF-2D40-9F8D-83DF875A81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76200"/>
            <a:ext cx="4838700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931" y="275129"/>
            <a:ext cx="4744623" cy="6284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0" y="295833"/>
            <a:ext cx="4430260" cy="6386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0"/>
            <a:ext cx="4238324" cy="6587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650" y="44450"/>
            <a:ext cx="4584700" cy="676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 Admin</dc:creator>
  <cp:lastModifiedBy>Client Admin</cp:lastModifiedBy>
  <cp:revision>1</cp:revision>
  <dcterms:created xsi:type="dcterms:W3CDTF">2012-05-17T01:43:54Z</dcterms:created>
  <dcterms:modified xsi:type="dcterms:W3CDTF">2012-05-18T08:08:16Z</dcterms:modified>
</cp:coreProperties>
</file>